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ja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744575"/>
            <a:ext cx="8520600" cy="1236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ja"/>
              <a:t>うぇぶの人　パワポデータ</a:t>
            </a:r>
          </a:p>
        </p:txBody>
      </p:sp>
      <p:pic>
        <p:nvPicPr>
          <p:cNvPr descr="webnohito.png"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9500" y="2078400"/>
            <a:ext cx="1905000" cy="23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